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15591B-1D55-41A7-9D5B-EE5494CB0B32}" v="26" dt="2025-08-15T16:28:06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9"/>
    <p:restoredTop sz="94678"/>
  </p:normalViewPr>
  <p:slideViewPr>
    <p:cSldViewPr snapToGrid="0">
      <p:cViewPr varScale="1">
        <p:scale>
          <a:sx n="81" d="100"/>
          <a:sy n="81" d="100"/>
        </p:scale>
        <p:origin x="7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8297E-5BE5-FDEB-F930-C1FE458F2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AF16EB-3C91-B1AE-714D-0848B734A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D05D61-E0E5-810C-21D7-F457D0B8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5C742C-6169-6780-469C-90640CDF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ED2A67-4D15-3936-7E1E-4497E85A9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089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E48ED-02AE-F1BE-4029-0A31A32E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260DD-8D94-147C-1549-A277F5E68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88F0DC-24D3-C0A3-3EA1-A597C66E1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528C2-5918-1EB3-A43E-1F04E9350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08C629-AA3D-6843-9ECE-CC5D02B9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17387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7B3F5-DAF6-F350-D30F-1BC81B9B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82D427-C9C3-38FC-2293-E46C92DC9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060F33-99BC-3256-0D31-5721BBE44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62F5F3-EBB7-9507-9C19-D4838EB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110B70-F25E-7FD5-633C-D18EB10E8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8207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B07643-1319-EE27-B948-A2AA1FEC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10C0C7-CA76-724B-007A-5B4BCDBBC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D7C70F-ACFE-4F59-495F-5244FF47A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2E4E3A-59BE-62D3-9CDD-9D6559A0C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B116AB-C44C-94C0-2CDE-0C8A301DA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70B3CF-7C41-43E9-D2AF-111ED658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3523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D524A-183A-68FB-C6BA-D724C14B1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94C0DD-BA07-7605-8690-235048880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EA42D0-C1AF-5D85-0725-298D25E6B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962E33-8C69-D84A-ED33-7D9D1FCE7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2998EAD-F4ED-F318-8053-F8FA2B7FD7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845959-422C-CB98-EA81-C9F2D540D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7994A15-D7E5-72BF-400B-D799B0F4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0C0A0A-198F-415C-14D9-621268DC0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52411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8BC2-27A2-7AFF-DC40-AB884FC1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11AA47-20C0-05F7-0199-E83DB85C8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2C1BCE-00B9-E585-901D-0EE3F221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F2242D-8520-C76F-E0E9-D047569C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713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68724D-4A5B-6E79-9FA0-EBEEEF72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6E42D9-01C0-4624-7C68-4FF810D3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AB59E6-2089-7ED3-B60E-1470E5F79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9894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241F4-6094-3CC7-EC91-20B0D152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F8ED6C-B1D1-532A-0C31-226478F7A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3AFFB9-56D2-26A2-82E7-7AAC2378E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EDB834-412C-39D4-1708-FB0CEF2C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0816ED-1B0B-3955-3C72-0F490524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4868DC-A924-066C-63D7-545A4CA30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AFDB7-02FA-F5DB-E2D6-A29DFF819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117552-E202-E93D-6CB0-8EC2D322D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7982283-41D6-8B94-2435-9EE469A2A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6B4831-7C50-7042-6E02-5CF46058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79903B-364D-8F76-9A76-A8A57512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9BD174-5B5A-AACE-F2FF-169BE9843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577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D5C697-8283-E4A1-F8C9-02961B52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DCCF7B-1E53-4E69-211D-C6916841E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7A0761-A5AD-7E12-1495-A0B76493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AD86F4-DD72-FF73-E41E-6B1EB35D4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B6924-B176-8653-F0BE-68DDCC91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9187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07E0D2-050A-0CAB-21B1-C3F66C3FA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AC6892-8C3E-3684-CFBA-2E24F3925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4D42B4-594E-647A-4EDA-D7AD6E6CD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77A2D6-B58E-18D0-05ED-E76084123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A31AF5-0DC0-803A-CAB0-91ECF5E6C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552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304E609-11E2-F011-9FF9-DA908709F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8C9C95-9379-6268-29E4-9628ABC26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9E2DAD-A2E1-36BA-834A-265C3EF28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00379-51ED-D141-A944-105DEE2792A7}" type="datetimeFigureOut">
              <a:rPr lang="es-ES_tradnl" smtClean="0"/>
              <a:t>15/08/2025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56203B-AFD4-7C59-06AB-8BE628B69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8755ED-1766-9A8A-8391-DF1CC98F9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BB09B6-B43B-B541-B5B3-C37BD42BB6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865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cioncontinua.udes.edu.co/Participante/Login.aspx" TargetMode="External"/><Relationship Id="rId2" Type="http://schemas.openxmlformats.org/officeDocument/2006/relationships/hyperlink" Target="https://udes.edu.co/teduca/congres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Teduca@udes.edu.c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688C7C-F810-1AA5-CC6B-DC8ED61BFD6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Instructivo de inscripción y pago</a:t>
            </a:r>
          </a:p>
        </p:txBody>
      </p:sp>
      <p:pic>
        <p:nvPicPr>
          <p:cNvPr id="3" name="Imagen 2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3994E65B-C95A-3792-AB2E-CCB4BF5AD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5" y="1843301"/>
            <a:ext cx="11327549" cy="161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33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8F743B9-AC45-276A-BC53-EC1270677A54}"/>
              </a:ext>
            </a:extLst>
          </p:cNvPr>
          <p:cNvSpPr txBox="1"/>
          <p:nvPr/>
        </p:nvSpPr>
        <p:spPr>
          <a:xfrm>
            <a:off x="851555" y="155770"/>
            <a:ext cx="8233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_tradnl" dirty="0"/>
              <a:t>Ingrese al sitio del evento </a:t>
            </a:r>
            <a:r>
              <a:rPr lang="es-ES_tradnl" dirty="0" err="1"/>
              <a:t>Teduca</a:t>
            </a:r>
            <a:r>
              <a:rPr lang="es-ES_tradnl" dirty="0"/>
              <a:t> 2025: </a:t>
            </a:r>
            <a:r>
              <a:rPr lang="es-ES_tradnl" dirty="0">
                <a:hlinkClick r:id="rId2"/>
              </a:rPr>
              <a:t>https://udes.edu.co/teduca/congreso</a:t>
            </a:r>
            <a:endParaRPr lang="es-ES_tradnl" dirty="0"/>
          </a:p>
          <a:p>
            <a:pPr marL="342900" indent="-342900">
              <a:buAutoNum type="arabicPeriod"/>
            </a:pPr>
            <a:r>
              <a:rPr lang="es-ES_tradnl" dirty="0"/>
              <a:t>Seleccione la opción de inscripción, lo llevará al sistema de información </a:t>
            </a:r>
            <a:r>
              <a:rPr lang="es-ES_tradnl" dirty="0" err="1"/>
              <a:t>Educon</a:t>
            </a:r>
            <a:r>
              <a:rPr lang="es-ES_tradnl" dirty="0"/>
              <a:t> – </a:t>
            </a:r>
            <a:r>
              <a:rPr lang="es-ES_tradnl" dirty="0" err="1"/>
              <a:t>Udes</a:t>
            </a:r>
            <a:r>
              <a:rPr lang="es-ES_tradnl" dirty="0"/>
              <a:t>: </a:t>
            </a:r>
            <a:r>
              <a:rPr lang="es-ES_tradnl" dirty="0">
                <a:hlinkClick r:id="rId3"/>
              </a:rPr>
              <a:t>https://educacioncontinua.udes.edu.co/Participante/Login.aspx</a:t>
            </a:r>
            <a:endParaRPr lang="es-ES_tradn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369080C-C11F-EA64-9976-4AA2CB854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800" y="1878302"/>
            <a:ext cx="7032357" cy="4666432"/>
          </a:xfrm>
          <a:prstGeom prst="rect">
            <a:avLst/>
          </a:prstGeom>
        </p:spPr>
      </p:pic>
      <p:pic>
        <p:nvPicPr>
          <p:cNvPr id="3" name="Imagen 2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B88DACD7-62CA-56D3-712F-015420A94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69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DB4A-F200-8816-4B59-EA08A48E9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6900E12-07DA-AFB3-FB2D-29B1B0AC1C51}"/>
              </a:ext>
            </a:extLst>
          </p:cNvPr>
          <p:cNvSpPr txBox="1"/>
          <p:nvPr/>
        </p:nvSpPr>
        <p:spPr>
          <a:xfrm>
            <a:off x="851555" y="155770"/>
            <a:ext cx="8233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3. En este punto usted se encuentra el sistema de información de EDUCON -  UDES, desde allí deberá hacer el registro de usuario, y pago del congreso, si ya está registrado en el sistema el usuario corresponde al documento de identidad y la contraseña asignada.</a:t>
            </a:r>
          </a:p>
          <a:p>
            <a:r>
              <a:rPr lang="es-ES_tradnl" dirty="0"/>
              <a:t>Si olvido la contraseña puede recuperarla a través de la opción olvido su clave.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5AC56B5-D69A-F6B1-54D9-BDB3DB88E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33" y="1907254"/>
            <a:ext cx="9485926" cy="4644462"/>
          </a:xfrm>
          <a:prstGeom prst="rect">
            <a:avLst/>
          </a:prstGeom>
        </p:spPr>
      </p:pic>
      <p:pic>
        <p:nvPicPr>
          <p:cNvPr id="2" name="Imagen 1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5836079E-0EDF-0D90-EFD2-93F5992F8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AC0E7-69C5-9243-8334-F318522FA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CE9DBB6-A5C2-398C-3EC4-FB4586953575}"/>
              </a:ext>
            </a:extLst>
          </p:cNvPr>
          <p:cNvSpPr txBox="1"/>
          <p:nvPr/>
        </p:nvSpPr>
        <p:spPr>
          <a:xfrm>
            <a:off x="851555" y="300276"/>
            <a:ext cx="8233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4. Una vez ingrese al aplicativo, seleccione la opción de inscripción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56D9090-BD91-716B-CC69-A53C2B91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59" y="1385244"/>
            <a:ext cx="9647961" cy="4871623"/>
          </a:xfrm>
          <a:prstGeom prst="rect">
            <a:avLst/>
          </a:prstGeom>
        </p:spPr>
      </p:pic>
      <p:sp>
        <p:nvSpPr>
          <p:cNvPr id="3" name="Flecha derecha 2">
            <a:extLst>
              <a:ext uri="{FF2B5EF4-FFF2-40B4-BE49-F238E27FC236}">
                <a16:creationId xmlns:a16="http://schemas.microsoft.com/office/drawing/2014/main" id="{69BF5B8C-55C7-9887-BA01-DBBCA400E5D6}"/>
              </a:ext>
            </a:extLst>
          </p:cNvPr>
          <p:cNvSpPr/>
          <p:nvPr/>
        </p:nvSpPr>
        <p:spPr>
          <a:xfrm rot="19126253">
            <a:off x="4196075" y="3973781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750569DC-08B7-63AB-5339-695E797E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770C3-92A5-4238-BD5B-D6CF80315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E5C019E6-A0B1-CCBC-926F-D83E08FA2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08" y="1334463"/>
            <a:ext cx="10574226" cy="52680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EC2819-7E35-9C85-FA38-9C9FB4D5CA11}"/>
              </a:ext>
            </a:extLst>
          </p:cNvPr>
          <p:cNvSpPr txBox="1"/>
          <p:nvPr/>
        </p:nvSpPr>
        <p:spPr>
          <a:xfrm>
            <a:off x="851554" y="300276"/>
            <a:ext cx="8648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4. Una vez ingrese al aplicativo, seleccione la opción de inscripción, allí encontrará sus datos de registro. Seleccione el evento y la modalidad de participación al mismo.</a:t>
            </a:r>
          </a:p>
          <a:p>
            <a:r>
              <a:rPr lang="es-ES_tradnl" dirty="0"/>
              <a:t>(Estudiantes, externos y graduados aplica para UDES, CVUDES e instituciones externas)</a:t>
            </a:r>
          </a:p>
        </p:txBody>
      </p:sp>
      <p:sp>
        <p:nvSpPr>
          <p:cNvPr id="3" name="Flecha derecha 2">
            <a:extLst>
              <a:ext uri="{FF2B5EF4-FFF2-40B4-BE49-F238E27FC236}">
                <a16:creationId xmlns:a16="http://schemas.microsoft.com/office/drawing/2014/main" id="{9B310359-0EC9-3726-184F-B426746FE044}"/>
              </a:ext>
            </a:extLst>
          </p:cNvPr>
          <p:cNvSpPr/>
          <p:nvPr/>
        </p:nvSpPr>
        <p:spPr>
          <a:xfrm rot="6639569">
            <a:off x="5431481" y="3982327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B4513919-3519-E40A-E6D7-A561874CFD4E}"/>
              </a:ext>
            </a:extLst>
          </p:cNvPr>
          <p:cNvSpPr/>
          <p:nvPr/>
        </p:nvSpPr>
        <p:spPr>
          <a:xfrm rot="3996215">
            <a:off x="791690" y="3870815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Flecha derecha 6">
            <a:extLst>
              <a:ext uri="{FF2B5EF4-FFF2-40B4-BE49-F238E27FC236}">
                <a16:creationId xmlns:a16="http://schemas.microsoft.com/office/drawing/2014/main" id="{B76FE03E-3159-CF70-0078-E17A48AA64BA}"/>
              </a:ext>
            </a:extLst>
          </p:cNvPr>
          <p:cNvSpPr/>
          <p:nvPr/>
        </p:nvSpPr>
        <p:spPr>
          <a:xfrm rot="10164216">
            <a:off x="3214341" y="5425858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2B148641-CC8C-F5F2-E85E-0A7BC11F65A8}"/>
              </a:ext>
            </a:extLst>
          </p:cNvPr>
          <p:cNvSpPr/>
          <p:nvPr/>
        </p:nvSpPr>
        <p:spPr>
          <a:xfrm rot="10800000">
            <a:off x="6329310" y="6271764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74C8082A-2721-16B7-C073-2D03D4179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3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BC003-68E2-66B7-68E3-DA8BA04A1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1084124-2D36-8BE8-233F-3B79B7B11F22}"/>
              </a:ext>
            </a:extLst>
          </p:cNvPr>
          <p:cNvSpPr txBox="1"/>
          <p:nvPr/>
        </p:nvSpPr>
        <p:spPr>
          <a:xfrm>
            <a:off x="851554" y="300276"/>
            <a:ext cx="8648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4. Una vez ingrese al aplicativo, seleccione la opción de inscripción, allí encontrará sus datos de registro. Seleccione el evento y la modalidad de participación al mismo.</a:t>
            </a:r>
          </a:p>
          <a:p>
            <a:r>
              <a:rPr lang="es-ES_tradnl" dirty="0"/>
              <a:t>(Estudiantes, externos y graduados aplica para UDES, CVUDES e instituciones externas)</a:t>
            </a:r>
          </a:p>
        </p:txBody>
      </p:sp>
      <p:pic>
        <p:nvPicPr>
          <p:cNvPr id="3" name="Imagen 2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B5BF96E6-B392-4F11-7156-00FCFA6D0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  <p:pic>
        <p:nvPicPr>
          <p:cNvPr id="6" name="Imagen 5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45A6B5B9-2969-F626-56A0-246644AD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74" y="1947728"/>
            <a:ext cx="11049385" cy="388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85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AF649-7B9D-496F-E3BF-14A024426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583D84D-766A-789A-E2F2-368ECE1CE604}"/>
              </a:ext>
            </a:extLst>
          </p:cNvPr>
          <p:cNvSpPr txBox="1"/>
          <p:nvPr/>
        </p:nvSpPr>
        <p:spPr>
          <a:xfrm>
            <a:off x="851554" y="300276"/>
            <a:ext cx="739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4. En este punto usted ha realizado la inscripción, posteriormente seleccionará la opción de ver recibo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AE3DF69-9389-6791-AC86-3A0E4A45D9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05"/>
          <a:stretch/>
        </p:blipFill>
        <p:spPr>
          <a:xfrm>
            <a:off x="1264473" y="1955800"/>
            <a:ext cx="8943224" cy="2590800"/>
          </a:xfrm>
          <a:prstGeom prst="rect">
            <a:avLst/>
          </a:prstGeom>
        </p:spPr>
      </p:pic>
      <p:sp>
        <p:nvSpPr>
          <p:cNvPr id="4" name="Flecha derecha 3">
            <a:extLst>
              <a:ext uri="{FF2B5EF4-FFF2-40B4-BE49-F238E27FC236}">
                <a16:creationId xmlns:a16="http://schemas.microsoft.com/office/drawing/2014/main" id="{0D95E917-8AF3-2840-9A95-846265B0DC5D}"/>
              </a:ext>
            </a:extLst>
          </p:cNvPr>
          <p:cNvSpPr/>
          <p:nvPr/>
        </p:nvSpPr>
        <p:spPr>
          <a:xfrm>
            <a:off x="6394817" y="3251200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34F8176F-9BF5-F163-094E-D9786CF55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7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793C5-41C0-676A-9081-40D4C7BD2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573EF370-08E1-A695-FCA8-0DBC77727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72" y="2247974"/>
            <a:ext cx="11133056" cy="30310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FD5F9CA-8093-C853-962E-809575F3C711}"/>
              </a:ext>
            </a:extLst>
          </p:cNvPr>
          <p:cNvSpPr txBox="1"/>
          <p:nvPr/>
        </p:nvSpPr>
        <p:spPr>
          <a:xfrm>
            <a:off x="851554" y="300276"/>
            <a:ext cx="7394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5. Para descargar el recibo de pago lo puede hacerlo seleccionando la opción de recibos como se muestra en la imagen, adicionalmente el aplicativo le enviará un correo electrónico de confirmación e información.</a:t>
            </a:r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01530753-B0F8-DF30-A3F2-91ED2E1A454F}"/>
              </a:ext>
            </a:extLst>
          </p:cNvPr>
          <p:cNvSpPr/>
          <p:nvPr/>
        </p:nvSpPr>
        <p:spPr>
          <a:xfrm rot="18401607">
            <a:off x="9810999" y="4799088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46D0C8E5-B4CE-7B11-CC7F-B8FF8E7E1441}"/>
              </a:ext>
            </a:extLst>
          </p:cNvPr>
          <p:cNvSpPr/>
          <p:nvPr/>
        </p:nvSpPr>
        <p:spPr>
          <a:xfrm>
            <a:off x="9542267" y="2783353"/>
            <a:ext cx="1345294" cy="10378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F561837D-16C4-F3C0-EFA1-2B84D0DD1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2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822F-510D-A77B-C48F-0BE23577C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901387B-CB2E-C9CA-9D60-AFFCDC0F20E4}"/>
              </a:ext>
            </a:extLst>
          </p:cNvPr>
          <p:cNvSpPr txBox="1"/>
          <p:nvPr/>
        </p:nvSpPr>
        <p:spPr>
          <a:xfrm>
            <a:off x="851554" y="300276"/>
            <a:ext cx="739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6. Tenga en cuenta que el recibo despliega en una ventana emergente, debe permitirla </a:t>
            </a:r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46DE3572-8122-196F-B553-59C647F810C7}"/>
              </a:ext>
            </a:extLst>
          </p:cNvPr>
          <p:cNvSpPr/>
          <p:nvPr/>
        </p:nvSpPr>
        <p:spPr>
          <a:xfrm>
            <a:off x="6394817" y="3251200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7A50E7E-F43F-6104-E423-F499D3477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486" y="1356853"/>
            <a:ext cx="4079894" cy="4705279"/>
          </a:xfrm>
          <a:prstGeom prst="rect">
            <a:avLst/>
          </a:prstGeom>
        </p:spPr>
      </p:pic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23CD44C5-122E-2CE6-BA86-8B519D484442}"/>
              </a:ext>
            </a:extLst>
          </p:cNvPr>
          <p:cNvSpPr/>
          <p:nvPr/>
        </p:nvSpPr>
        <p:spPr>
          <a:xfrm>
            <a:off x="5494867" y="3536297"/>
            <a:ext cx="1613172" cy="19535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778DE535-B771-CBC1-122F-AA07A875E820}"/>
              </a:ext>
            </a:extLst>
          </p:cNvPr>
          <p:cNvSpPr/>
          <p:nvPr/>
        </p:nvSpPr>
        <p:spPr>
          <a:xfrm rot="18401607">
            <a:off x="3947950" y="2069514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AC5E2BEC-9734-336A-9265-A7EFE823F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6AC43B1-50FA-035E-1767-52D76F19FAE7}"/>
              </a:ext>
            </a:extLst>
          </p:cNvPr>
          <p:cNvSpPr txBox="1"/>
          <p:nvPr/>
        </p:nvSpPr>
        <p:spPr>
          <a:xfrm flipH="1">
            <a:off x="4164273" y="5193370"/>
            <a:ext cx="13305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19 nov. 2025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2985126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64061-FBB8-9440-1186-1CC3182B1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2C3F549-2FF2-7EFF-2ECA-CD3161C5C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67" y="1766662"/>
            <a:ext cx="7772400" cy="479106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CB60A04-097C-11A3-D32A-F2F11DA98DBE}"/>
              </a:ext>
            </a:extLst>
          </p:cNvPr>
          <p:cNvSpPr txBox="1"/>
          <p:nvPr/>
        </p:nvSpPr>
        <p:spPr>
          <a:xfrm>
            <a:off x="851554" y="300276"/>
            <a:ext cx="739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7. En este punto usted puede pagar en línea a través de una pasarela de pago o imprimir el recibo para pago en una entidad financiera</a:t>
            </a:r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122845E8-43CB-AEA9-F444-57CF0F25A353}"/>
              </a:ext>
            </a:extLst>
          </p:cNvPr>
          <p:cNvSpPr/>
          <p:nvPr/>
        </p:nvSpPr>
        <p:spPr>
          <a:xfrm rot="2350119">
            <a:off x="1992150" y="5528734"/>
            <a:ext cx="807830" cy="1953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9EDD8431-66A8-779F-287B-624250C39575}"/>
              </a:ext>
            </a:extLst>
          </p:cNvPr>
          <p:cNvSpPr/>
          <p:nvPr/>
        </p:nvSpPr>
        <p:spPr>
          <a:xfrm>
            <a:off x="2557267" y="3011953"/>
            <a:ext cx="1345294" cy="10378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8D59AAF3-4CBC-227D-5808-1675BB1E1039}"/>
              </a:ext>
            </a:extLst>
          </p:cNvPr>
          <p:cNvSpPr/>
          <p:nvPr/>
        </p:nvSpPr>
        <p:spPr>
          <a:xfrm>
            <a:off x="2667334" y="3198220"/>
            <a:ext cx="1345294" cy="10378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89F51EBF-91F4-613D-2746-A3056C587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968" y="155770"/>
            <a:ext cx="3205452" cy="4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1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46AAA-FD3A-4DE9-C209-ABDFC1D7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854E38-90AD-8D46-AFA9-3F23408AD37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 tiene inconvenientes con la inscripción y el  pago puede contactarnos vía email a: </a:t>
            </a:r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teduca@udes.edu.co</a:t>
            </a:r>
            <a:endParaRPr lang="en-US" sz="2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Imagen 1" descr="Imagen que contiene luz, firmar, tráfico, grande&#10;&#10;El contenido generado por IA puede ser incorrecto.">
            <a:extLst>
              <a:ext uri="{FF2B5EF4-FFF2-40B4-BE49-F238E27FC236}">
                <a16:creationId xmlns:a16="http://schemas.microsoft.com/office/drawing/2014/main" id="{6DC5699F-9C00-F7D9-B8C3-16ED1FFC2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35" y="1843301"/>
            <a:ext cx="11327549" cy="161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149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350</Words>
  <Application>Microsoft Office PowerPoint</Application>
  <PresentationFormat>Panorámica</PresentationFormat>
  <Paragraphs>16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Reinaldo Martínez</dc:creator>
  <cp:lastModifiedBy>Maria Perez</cp:lastModifiedBy>
  <cp:revision>9</cp:revision>
  <dcterms:created xsi:type="dcterms:W3CDTF">2024-10-25T00:43:24Z</dcterms:created>
  <dcterms:modified xsi:type="dcterms:W3CDTF">2025-08-15T17:05:42Z</dcterms:modified>
</cp:coreProperties>
</file>