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549162" y="2699240"/>
            <a:ext cx="6858000" cy="145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23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4705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276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451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4135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9847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3352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8906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591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8124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2424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6C303-0898-4FA3-B936-02F74A54C716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3542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747846" y="272562"/>
            <a:ext cx="15370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TITULO</a:t>
            </a:r>
            <a:endParaRPr lang="es-CO" sz="3600" dirty="0"/>
          </a:p>
        </p:txBody>
      </p:sp>
      <p:sp>
        <p:nvSpPr>
          <p:cNvPr id="3" name="CuadroTexto 2"/>
          <p:cNvSpPr txBox="1"/>
          <p:nvPr/>
        </p:nvSpPr>
        <p:spPr>
          <a:xfrm>
            <a:off x="2544589" y="1714499"/>
            <a:ext cx="59435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AUTORES</a:t>
            </a:r>
          </a:p>
          <a:p>
            <a:pPr algn="ctr"/>
            <a:endParaRPr lang="es-CO" dirty="0"/>
          </a:p>
          <a:p>
            <a:pPr algn="ctr"/>
            <a:endParaRPr lang="es-CO" dirty="0" smtClean="0"/>
          </a:p>
          <a:p>
            <a:pPr algn="ctr"/>
            <a:endParaRPr lang="es-CO" dirty="0" smtClean="0"/>
          </a:p>
          <a:p>
            <a:pPr algn="ctr"/>
            <a:endParaRPr lang="es-CO" dirty="0" smtClean="0"/>
          </a:p>
          <a:p>
            <a:pPr algn="ctr"/>
            <a:r>
              <a:rPr lang="es-CO" dirty="0" smtClean="0"/>
              <a:t>UNIVERSIDAD</a:t>
            </a:r>
          </a:p>
          <a:p>
            <a:pPr algn="ctr"/>
            <a:endParaRPr lang="es-CO" dirty="0"/>
          </a:p>
          <a:p>
            <a:pPr algn="ctr"/>
            <a:endParaRPr lang="es-CO" dirty="0" smtClean="0"/>
          </a:p>
          <a:p>
            <a:pPr algn="ctr"/>
            <a:endParaRPr lang="es-CO" dirty="0"/>
          </a:p>
          <a:p>
            <a:pPr algn="ctr"/>
            <a:endParaRPr lang="es-CO" dirty="0" smtClean="0"/>
          </a:p>
          <a:p>
            <a:pPr algn="ctr"/>
            <a:endParaRPr lang="es-CO" dirty="0"/>
          </a:p>
          <a:p>
            <a:pPr algn="ctr"/>
            <a:endParaRPr lang="es-CO" dirty="0" smtClean="0"/>
          </a:p>
          <a:p>
            <a:pPr algn="ctr"/>
            <a:endParaRPr lang="es-CO" dirty="0" smtClean="0"/>
          </a:p>
          <a:p>
            <a:pPr algn="ctr"/>
            <a:r>
              <a:rPr lang="es-CO" dirty="0" smtClean="0"/>
              <a:t>BUCARAMANGA 2024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09057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74916" y="509954"/>
            <a:ext cx="2082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RESUMEN</a:t>
            </a:r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419253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74916" y="509954"/>
            <a:ext cx="3171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INTRODUCCIÓN</a:t>
            </a:r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1651970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74916" y="509954"/>
            <a:ext cx="3078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METODOLOGÍA</a:t>
            </a:r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3344802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364762" y="509954"/>
            <a:ext cx="7506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DISCUSIÓN Y ANÁLISIS DE RESULTADOS</a:t>
            </a:r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992557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685931" y="448408"/>
            <a:ext cx="28280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BIBLIOGRAFIA</a:t>
            </a:r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412796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246316" y="536331"/>
            <a:ext cx="3125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CONCLUSIONES</a:t>
            </a:r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41958019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</Words>
  <Application>Microsoft Office PowerPoint</Application>
  <PresentationFormat>Panorámica</PresentationFormat>
  <Paragraphs>21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Alejandro David Martinez</dc:creator>
  <cp:lastModifiedBy>Alejandro David Martinez</cp:lastModifiedBy>
  <cp:revision>2</cp:revision>
  <dcterms:created xsi:type="dcterms:W3CDTF">2024-09-20T19:46:10Z</dcterms:created>
  <dcterms:modified xsi:type="dcterms:W3CDTF">2024-09-20T19:51:40Z</dcterms:modified>
</cp:coreProperties>
</file>