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63" r:id="rId2"/>
    <p:sldId id="264" r:id="rId3"/>
    <p:sldId id="265" r:id="rId4"/>
    <p:sldId id="266" r:id="rId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70"/>
    <p:restoredTop sz="96327"/>
  </p:normalViewPr>
  <p:slideViewPr>
    <p:cSldViewPr snapToGrid="0">
      <p:cViewPr varScale="1">
        <p:scale>
          <a:sx n="119" d="100"/>
          <a:sy n="119" d="100"/>
        </p:scale>
        <p:origin x="2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7DB2D-1ADF-AD40-A7EB-E569FBD590C4}" type="datetimeFigureOut">
              <a:rPr lang="es-CO" smtClean="0"/>
              <a:t>31/10/2024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BDA26-279D-AB41-B7C9-C167F1A24F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9107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322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_Texto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DEE1A-38B2-FAD5-8A26-26D67EE745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7373" y="1007953"/>
            <a:ext cx="9120403" cy="688284"/>
          </a:xfrm>
          <a:prstGeom prst="rect">
            <a:avLst/>
          </a:prstGeom>
        </p:spPr>
        <p:txBody>
          <a:bodyPr anchor="ctr"/>
          <a:lstStyle>
            <a:lvl1pPr algn="ctr">
              <a:defRPr sz="2000" b="1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" dirty="0"/>
              <a:t>TÍTULO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B5779F-0361-5ED2-D406-B6A7F1507C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14304" y="1831510"/>
            <a:ext cx="9167614" cy="33615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s-ES" dirty="0"/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582399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_texto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DEE1A-38B2-FAD5-8A26-26D67EE745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5931" y="1338035"/>
            <a:ext cx="10278980" cy="85006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1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" dirty="0"/>
              <a:t>TÍTULO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B5779F-0361-5ED2-D406-B6A7F1507C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5931" y="3293978"/>
            <a:ext cx="10236869" cy="24434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34060ED4-3DBD-5FA8-DEC9-41FCFE01C0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5931" y="2323821"/>
            <a:ext cx="10278980" cy="8920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s-ES" dirty="0"/>
              <a:t>Subtítulo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16787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porta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8B6B99F-CC39-DD4D-AE30-BABC42298ACB}"/>
              </a:ext>
            </a:extLst>
          </p:cNvPr>
          <p:cNvSpPr txBox="1"/>
          <p:nvPr userDrawn="1"/>
        </p:nvSpPr>
        <p:spPr>
          <a:xfrm>
            <a:off x="3335328" y="2967335"/>
            <a:ext cx="5521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674542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75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1" r:id="rId2"/>
    <p:sldLayoutId id="2147483662" r:id="rId3"/>
    <p:sldLayoutId id="214748368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5824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CA37AE-CC3C-9F8E-42F6-99E7EF407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716F9D-13DD-50BA-6AAB-55EFBE20B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79051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A3CBA7-5F57-76BA-298D-5309E6F9F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C5FA12-789E-ED79-02A6-BE5E22A6A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921D7B-9F24-D8E4-0B39-B35B2CE959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4691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6609272"/>
      </p:ext>
    </p:extLst>
  </p:cSld>
  <p:clrMapOvr>
    <a:masterClrMapping/>
  </p:clrMapOvr>
</p:sld>
</file>

<file path=ppt/theme/theme1.xml><?xml version="1.0" encoding="utf-8"?>
<a:theme xmlns:a="http://schemas.openxmlformats.org/drawingml/2006/main" name="5629 tema udes">
  <a:themeElements>
    <a:clrScheme name="Personalizados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D7AA89"/>
      </a:accent2>
      <a:accent3>
        <a:srgbClr val="A5A5A5"/>
      </a:accent3>
      <a:accent4>
        <a:srgbClr val="FFC000"/>
      </a:accent4>
      <a:accent5>
        <a:srgbClr val="5B9BD5"/>
      </a:accent5>
      <a:accent6>
        <a:srgbClr val="00479B"/>
      </a:accent6>
      <a:hlink>
        <a:srgbClr val="0563C1"/>
      </a:hlink>
      <a:folHlink>
        <a:srgbClr val="000F91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 sin linea" id="{4A4C8FB0-598C-C143-B4BC-AB086D801909}" vid="{9780A9B5-80D2-D447-A69D-77E067145CBB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5629 tema udes</Template>
  <TotalTime>412</TotalTime>
  <Words>0</Words>
  <Application>Microsoft Office PowerPoint</Application>
  <PresentationFormat>Panorámica</PresentationFormat>
  <Paragraphs>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5629 tema udes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Diseñadora Imprenta 1</dc:creator>
  <cp:lastModifiedBy>Diseñadora Imprenta 1</cp:lastModifiedBy>
  <cp:revision>28</cp:revision>
  <dcterms:created xsi:type="dcterms:W3CDTF">2023-11-28T15:08:18Z</dcterms:created>
  <dcterms:modified xsi:type="dcterms:W3CDTF">2024-10-31T16:31:28Z</dcterms:modified>
</cp:coreProperties>
</file>